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403" r:id="rId5"/>
    <p:sldId id="256" r:id="rId6"/>
    <p:sldId id="259" r:id="rId7"/>
    <p:sldId id="393" r:id="rId8"/>
    <p:sldId id="392" r:id="rId9"/>
    <p:sldId id="395" r:id="rId10"/>
    <p:sldId id="268" r:id="rId11"/>
    <p:sldId id="262" r:id="rId12"/>
    <p:sldId id="263" r:id="rId13"/>
    <p:sldId id="264" r:id="rId14"/>
    <p:sldId id="269" r:id="rId15"/>
    <p:sldId id="26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431F17"/>
    <a:srgbClr val="A7FF00"/>
    <a:srgbClr val="000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9BA815-BC07-3434-275C-3F47738E26F8}" v="17" vWet="18" dt="2023-11-22T10:04:09.489"/>
    <p1510:client id="{A5237302-D09E-4065-AAB4-BD1FF26C96EF}" v="96" dt="2023-11-22T10:23:21.06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A5237302-D09E-4065-AAB4-BD1FF26C96EF}"/>
    <pc:docChg chg="custSel addSld delSld modSld sldOrd">
      <pc:chgData name="Thomas Noordeloos" userId="df9f46e9-7760-4f6a-814f-9e8180d7b46a" providerId="ADAL" clId="{A5237302-D09E-4065-AAB4-BD1FF26C96EF}" dt="2023-11-22T10:23:21.062" v="106" actId="47"/>
      <pc:docMkLst>
        <pc:docMk/>
      </pc:docMkLst>
      <pc:sldChg chg="modSp add mod">
        <pc:chgData name="Thomas Noordeloos" userId="df9f46e9-7760-4f6a-814f-9e8180d7b46a" providerId="ADAL" clId="{A5237302-D09E-4065-AAB4-BD1FF26C96EF}" dt="2023-11-22T10:12:56.538" v="34" actId="20577"/>
        <pc:sldMkLst>
          <pc:docMk/>
          <pc:sldMk cId="2859079353" sldId="256"/>
        </pc:sldMkLst>
        <pc:spChg chg="mod">
          <ac:chgData name="Thomas Noordeloos" userId="df9f46e9-7760-4f6a-814f-9e8180d7b46a" providerId="ADAL" clId="{A5237302-D09E-4065-AAB4-BD1FF26C96EF}" dt="2023-11-22T10:12:56.538" v="34" actId="20577"/>
          <ac:spMkLst>
            <pc:docMk/>
            <pc:sldMk cId="2859079353" sldId="256"/>
            <ac:spMk id="5" creationId="{D3700955-4AB3-462E-A398-76CFA58BDAB0}"/>
          </ac:spMkLst>
        </pc:spChg>
      </pc:sldChg>
      <pc:sldChg chg="delSp modSp add mod delAnim">
        <pc:chgData name="Thomas Noordeloos" userId="df9f46e9-7760-4f6a-814f-9e8180d7b46a" providerId="ADAL" clId="{A5237302-D09E-4065-AAB4-BD1FF26C96EF}" dt="2023-11-22T10:14:28.283" v="43" actId="14100"/>
        <pc:sldMkLst>
          <pc:docMk/>
          <pc:sldMk cId="318625009" sldId="259"/>
        </pc:sldMkLst>
        <pc:graphicFrameChg chg="mod">
          <ac:chgData name="Thomas Noordeloos" userId="df9f46e9-7760-4f6a-814f-9e8180d7b46a" providerId="ADAL" clId="{A5237302-D09E-4065-AAB4-BD1FF26C96EF}" dt="2023-11-22T10:14:20.140" v="41" actId="1076"/>
          <ac:graphicFrameMkLst>
            <pc:docMk/>
            <pc:sldMk cId="318625009" sldId="259"/>
            <ac:graphicFrameMk id="4" creationId="{DF91B2F5-6D98-40FA-BB65-23FD40E722CE}"/>
          </ac:graphicFrameMkLst>
        </pc:graphicFrameChg>
        <pc:graphicFrameChg chg="del modGraphic">
          <ac:chgData name="Thomas Noordeloos" userId="df9f46e9-7760-4f6a-814f-9e8180d7b46a" providerId="ADAL" clId="{A5237302-D09E-4065-AAB4-BD1FF26C96EF}" dt="2023-11-22T10:14:03.483" v="40" actId="478"/>
          <ac:graphicFrameMkLst>
            <pc:docMk/>
            <pc:sldMk cId="318625009" sldId="259"/>
            <ac:graphicFrameMk id="9" creationId="{9BA73EA0-722B-4092-B851-8C20CA5F3CD3}"/>
          </ac:graphicFrameMkLst>
        </pc:graphicFrameChg>
        <pc:picChg chg="del">
          <ac:chgData name="Thomas Noordeloos" userId="df9f46e9-7760-4f6a-814f-9e8180d7b46a" providerId="ADAL" clId="{A5237302-D09E-4065-AAB4-BD1FF26C96EF}" dt="2023-11-22T10:14:01.174" v="37" actId="478"/>
          <ac:picMkLst>
            <pc:docMk/>
            <pc:sldMk cId="318625009" sldId="259"/>
            <ac:picMk id="13" creationId="{3B6023C9-B7E3-462C-892C-D2AE03E4AB40}"/>
          </ac:picMkLst>
        </pc:picChg>
        <pc:picChg chg="mod">
          <ac:chgData name="Thomas Noordeloos" userId="df9f46e9-7760-4f6a-814f-9e8180d7b46a" providerId="ADAL" clId="{A5237302-D09E-4065-AAB4-BD1FF26C96EF}" dt="2023-11-22T10:14:28.283" v="43" actId="14100"/>
          <ac:picMkLst>
            <pc:docMk/>
            <pc:sldMk cId="318625009" sldId="259"/>
            <ac:picMk id="15" creationId="{C63FE923-26AC-4620-A120-D7242591F003}"/>
          </ac:picMkLst>
        </pc:picChg>
      </pc:sldChg>
      <pc:sldChg chg="add">
        <pc:chgData name="Thomas Noordeloos" userId="df9f46e9-7760-4f6a-814f-9e8180d7b46a" providerId="ADAL" clId="{A5237302-D09E-4065-AAB4-BD1FF26C96EF}" dt="2023-11-22T10:23:02.103" v="105"/>
        <pc:sldMkLst>
          <pc:docMk/>
          <pc:sldMk cId="2939759825" sldId="261"/>
        </pc:sldMkLst>
      </pc:sldChg>
      <pc:sldChg chg="add">
        <pc:chgData name="Thomas Noordeloos" userId="df9f46e9-7760-4f6a-814f-9e8180d7b46a" providerId="ADAL" clId="{A5237302-D09E-4065-AAB4-BD1FF26C96EF}" dt="2023-11-22T10:15:02.432" v="45"/>
        <pc:sldMkLst>
          <pc:docMk/>
          <pc:sldMk cId="2795955851" sldId="262"/>
        </pc:sldMkLst>
      </pc:sldChg>
      <pc:sldChg chg="add">
        <pc:chgData name="Thomas Noordeloos" userId="df9f46e9-7760-4f6a-814f-9e8180d7b46a" providerId="ADAL" clId="{A5237302-D09E-4065-AAB4-BD1FF26C96EF}" dt="2023-11-22T10:15:02.432" v="45"/>
        <pc:sldMkLst>
          <pc:docMk/>
          <pc:sldMk cId="3539551558" sldId="263"/>
        </pc:sldMkLst>
      </pc:sldChg>
      <pc:sldChg chg="add">
        <pc:chgData name="Thomas Noordeloos" userId="df9f46e9-7760-4f6a-814f-9e8180d7b46a" providerId="ADAL" clId="{A5237302-D09E-4065-AAB4-BD1FF26C96EF}" dt="2023-11-22T10:15:02.432" v="45"/>
        <pc:sldMkLst>
          <pc:docMk/>
          <pc:sldMk cId="98837510" sldId="264"/>
        </pc:sldMkLst>
      </pc:sldChg>
      <pc:sldChg chg="add">
        <pc:chgData name="Thomas Noordeloos" userId="df9f46e9-7760-4f6a-814f-9e8180d7b46a" providerId="ADAL" clId="{A5237302-D09E-4065-AAB4-BD1FF26C96EF}" dt="2023-11-22T10:15:02.432" v="45"/>
        <pc:sldMkLst>
          <pc:docMk/>
          <pc:sldMk cId="3276380276" sldId="268"/>
        </pc:sldMkLst>
      </pc:sldChg>
      <pc:sldChg chg="add ord">
        <pc:chgData name="Thomas Noordeloos" userId="df9f46e9-7760-4f6a-814f-9e8180d7b46a" providerId="ADAL" clId="{A5237302-D09E-4065-AAB4-BD1FF26C96EF}" dt="2023-11-22T10:22:24.338" v="104"/>
        <pc:sldMkLst>
          <pc:docMk/>
          <pc:sldMk cId="142099198" sldId="269"/>
        </pc:sldMkLst>
      </pc:sldChg>
      <pc:sldChg chg="del">
        <pc:chgData name="Thomas Noordeloos" userId="df9f46e9-7760-4f6a-814f-9e8180d7b46a" providerId="ADAL" clId="{A5237302-D09E-4065-AAB4-BD1FF26C96EF}" dt="2023-11-22T10:13:08.481" v="35" actId="47"/>
        <pc:sldMkLst>
          <pc:docMk/>
          <pc:sldMk cId="2229924547" sldId="279"/>
        </pc:sldMkLst>
      </pc:sldChg>
      <pc:sldChg chg="delSp del mod">
        <pc:chgData name="Thomas Noordeloos" userId="df9f46e9-7760-4f6a-814f-9e8180d7b46a" providerId="ADAL" clId="{A5237302-D09E-4065-AAB4-BD1FF26C96EF}" dt="2023-11-22T10:19:10.365" v="46" actId="47"/>
        <pc:sldMkLst>
          <pc:docMk/>
          <pc:sldMk cId="1133626813" sldId="384"/>
        </pc:sldMkLst>
        <pc:grpChg chg="del">
          <ac:chgData name="Thomas Noordeloos" userId="df9f46e9-7760-4f6a-814f-9e8180d7b46a" providerId="ADAL" clId="{A5237302-D09E-4065-AAB4-BD1FF26C96EF}" dt="2023-11-22T09:48:12.865" v="0" actId="478"/>
          <ac:grpSpMkLst>
            <pc:docMk/>
            <pc:sldMk cId="1133626813" sldId="384"/>
            <ac:grpSpMk id="5" creationId="{00000000-0000-0000-0000-000000000000}"/>
          </ac:grpSpMkLst>
        </pc:grpChg>
      </pc:sldChg>
      <pc:sldChg chg="add">
        <pc:chgData name="Thomas Noordeloos" userId="df9f46e9-7760-4f6a-814f-9e8180d7b46a" providerId="ADAL" clId="{A5237302-D09E-4065-AAB4-BD1FF26C96EF}" dt="2023-11-22T10:21:57.557" v="100"/>
        <pc:sldMkLst>
          <pc:docMk/>
          <pc:sldMk cId="2722210598" sldId="392"/>
        </pc:sldMkLst>
      </pc:sldChg>
      <pc:sldChg chg="delSp del mod">
        <pc:chgData name="Thomas Noordeloos" userId="df9f46e9-7760-4f6a-814f-9e8180d7b46a" providerId="ADAL" clId="{A5237302-D09E-4065-AAB4-BD1FF26C96EF}" dt="2023-11-22T10:21:47.776" v="99" actId="2696"/>
        <pc:sldMkLst>
          <pc:docMk/>
          <pc:sldMk cId="4123022548" sldId="392"/>
        </pc:sldMkLst>
        <pc:grpChg chg="del">
          <ac:chgData name="Thomas Noordeloos" userId="df9f46e9-7760-4f6a-814f-9e8180d7b46a" providerId="ADAL" clId="{A5237302-D09E-4065-AAB4-BD1FF26C96EF}" dt="2023-11-22T09:48:22.124" v="2" actId="478"/>
          <ac:grpSpMkLst>
            <pc:docMk/>
            <pc:sldMk cId="4123022548" sldId="392"/>
            <ac:grpSpMk id="5" creationId="{00000000-0000-0000-0000-000000000000}"/>
          </ac:grpSpMkLst>
        </pc:grpChg>
      </pc:sldChg>
      <pc:sldChg chg="delSp modSp del mod">
        <pc:chgData name="Thomas Noordeloos" userId="df9f46e9-7760-4f6a-814f-9e8180d7b46a" providerId="ADAL" clId="{A5237302-D09E-4065-AAB4-BD1FF26C96EF}" dt="2023-11-22T10:21:47.776" v="99" actId="2696"/>
        <pc:sldMkLst>
          <pc:docMk/>
          <pc:sldMk cId="2496580987" sldId="393"/>
        </pc:sldMkLst>
        <pc:spChg chg="mod">
          <ac:chgData name="Thomas Noordeloos" userId="df9f46e9-7760-4f6a-814f-9e8180d7b46a" providerId="ADAL" clId="{A5237302-D09E-4065-AAB4-BD1FF26C96EF}" dt="2023-11-22T10:20:13.218" v="96" actId="108"/>
          <ac:spMkLst>
            <pc:docMk/>
            <pc:sldMk cId="2496580987" sldId="393"/>
            <ac:spMk id="2" creationId="{00000000-0000-0000-0000-000000000000}"/>
          </ac:spMkLst>
        </pc:spChg>
        <pc:grpChg chg="del">
          <ac:chgData name="Thomas Noordeloos" userId="df9f46e9-7760-4f6a-814f-9e8180d7b46a" providerId="ADAL" clId="{A5237302-D09E-4065-AAB4-BD1FF26C96EF}" dt="2023-11-22T09:48:18.287" v="1" actId="478"/>
          <ac:grpSpMkLst>
            <pc:docMk/>
            <pc:sldMk cId="2496580987" sldId="393"/>
            <ac:grpSpMk id="5" creationId="{00000000-0000-0000-0000-000000000000}"/>
          </ac:grpSpMkLst>
        </pc:grpChg>
        <pc:picChg chg="mod">
          <ac:chgData name="Thomas Noordeloos" userId="df9f46e9-7760-4f6a-814f-9e8180d7b46a" providerId="ADAL" clId="{A5237302-D09E-4065-AAB4-BD1FF26C96EF}" dt="2023-11-22T10:20:22.047" v="97" actId="1076"/>
          <ac:picMkLst>
            <pc:docMk/>
            <pc:sldMk cId="2496580987" sldId="393"/>
            <ac:picMk id="4" creationId="{00000000-0000-0000-0000-000000000000}"/>
          </ac:picMkLst>
        </pc:picChg>
      </pc:sldChg>
      <pc:sldChg chg="add">
        <pc:chgData name="Thomas Noordeloos" userId="df9f46e9-7760-4f6a-814f-9e8180d7b46a" providerId="ADAL" clId="{A5237302-D09E-4065-AAB4-BD1FF26C96EF}" dt="2023-11-22T10:21:57.557" v="100"/>
        <pc:sldMkLst>
          <pc:docMk/>
          <pc:sldMk cId="2594477868" sldId="393"/>
        </pc:sldMkLst>
      </pc:sldChg>
      <pc:sldChg chg="delSp del mod">
        <pc:chgData name="Thomas Noordeloos" userId="df9f46e9-7760-4f6a-814f-9e8180d7b46a" providerId="ADAL" clId="{A5237302-D09E-4065-AAB4-BD1FF26C96EF}" dt="2023-11-22T10:20:42.636" v="98" actId="47"/>
        <pc:sldMkLst>
          <pc:docMk/>
          <pc:sldMk cId="3875942772" sldId="394"/>
        </pc:sldMkLst>
        <pc:grpChg chg="del">
          <ac:chgData name="Thomas Noordeloos" userId="df9f46e9-7760-4f6a-814f-9e8180d7b46a" providerId="ADAL" clId="{A5237302-D09E-4065-AAB4-BD1FF26C96EF}" dt="2023-11-22T09:48:26.313" v="3" actId="478"/>
          <ac:grpSpMkLst>
            <pc:docMk/>
            <pc:sldMk cId="3875942772" sldId="394"/>
            <ac:grpSpMk id="5" creationId="{00000000-0000-0000-0000-000000000000}"/>
          </ac:grpSpMkLst>
        </pc:grpChg>
      </pc:sldChg>
      <pc:sldChg chg="delSp del mod">
        <pc:chgData name="Thomas Noordeloos" userId="df9f46e9-7760-4f6a-814f-9e8180d7b46a" providerId="ADAL" clId="{A5237302-D09E-4065-AAB4-BD1FF26C96EF}" dt="2023-11-22T10:21:47.776" v="99" actId="2696"/>
        <pc:sldMkLst>
          <pc:docMk/>
          <pc:sldMk cId="190885177" sldId="395"/>
        </pc:sldMkLst>
        <pc:grpChg chg="del">
          <ac:chgData name="Thomas Noordeloos" userId="df9f46e9-7760-4f6a-814f-9e8180d7b46a" providerId="ADAL" clId="{A5237302-D09E-4065-AAB4-BD1FF26C96EF}" dt="2023-11-22T09:48:30.469" v="4" actId="478"/>
          <ac:grpSpMkLst>
            <pc:docMk/>
            <pc:sldMk cId="190885177" sldId="395"/>
            <ac:grpSpMk id="5" creationId="{00000000-0000-0000-0000-000000000000}"/>
          </ac:grpSpMkLst>
        </pc:grpChg>
      </pc:sldChg>
      <pc:sldChg chg="add">
        <pc:chgData name="Thomas Noordeloos" userId="df9f46e9-7760-4f6a-814f-9e8180d7b46a" providerId="ADAL" clId="{A5237302-D09E-4065-AAB4-BD1FF26C96EF}" dt="2023-11-22T10:21:57.557" v="100"/>
        <pc:sldMkLst>
          <pc:docMk/>
          <pc:sldMk cId="2156861949" sldId="395"/>
        </pc:sldMkLst>
      </pc:sldChg>
      <pc:sldChg chg="delSp del mod">
        <pc:chgData name="Thomas Noordeloos" userId="df9f46e9-7760-4f6a-814f-9e8180d7b46a" providerId="ADAL" clId="{A5237302-D09E-4065-AAB4-BD1FF26C96EF}" dt="2023-11-22T10:23:21.062" v="106" actId="47"/>
        <pc:sldMkLst>
          <pc:docMk/>
          <pc:sldMk cId="3446146104" sldId="396"/>
        </pc:sldMkLst>
        <pc:grpChg chg="del">
          <ac:chgData name="Thomas Noordeloos" userId="df9f46e9-7760-4f6a-814f-9e8180d7b46a" providerId="ADAL" clId="{A5237302-D09E-4065-AAB4-BD1FF26C96EF}" dt="2023-11-22T09:48:34.482" v="5" actId="478"/>
          <ac:grpSpMkLst>
            <pc:docMk/>
            <pc:sldMk cId="3446146104" sldId="396"/>
            <ac:grpSpMk id="5" creationId="{00000000-0000-0000-0000-000000000000}"/>
          </ac:grpSpMkLst>
        </pc:grpChg>
      </pc:sldChg>
      <pc:sldChg chg="delSp del mod">
        <pc:chgData name="Thomas Noordeloos" userId="df9f46e9-7760-4f6a-814f-9e8180d7b46a" providerId="ADAL" clId="{A5237302-D09E-4065-AAB4-BD1FF26C96EF}" dt="2023-11-22T10:23:21.062" v="106" actId="47"/>
        <pc:sldMkLst>
          <pc:docMk/>
          <pc:sldMk cId="3044295509" sldId="397"/>
        </pc:sldMkLst>
        <pc:grpChg chg="del">
          <ac:chgData name="Thomas Noordeloos" userId="df9f46e9-7760-4f6a-814f-9e8180d7b46a" providerId="ADAL" clId="{A5237302-D09E-4065-AAB4-BD1FF26C96EF}" dt="2023-11-22T09:48:41.350" v="6" actId="478"/>
          <ac:grpSpMkLst>
            <pc:docMk/>
            <pc:sldMk cId="3044295509" sldId="397"/>
            <ac:grpSpMk id="5" creationId="{00000000-0000-0000-0000-000000000000}"/>
          </ac:grpSpMkLst>
        </pc:grpChg>
      </pc:sldChg>
      <pc:sldChg chg="delSp del mod">
        <pc:chgData name="Thomas Noordeloos" userId="df9f46e9-7760-4f6a-814f-9e8180d7b46a" providerId="ADAL" clId="{A5237302-D09E-4065-AAB4-BD1FF26C96EF}" dt="2023-11-22T10:23:21.062" v="106" actId="47"/>
        <pc:sldMkLst>
          <pc:docMk/>
          <pc:sldMk cId="1804867078" sldId="398"/>
        </pc:sldMkLst>
        <pc:grpChg chg="del">
          <ac:chgData name="Thomas Noordeloos" userId="df9f46e9-7760-4f6a-814f-9e8180d7b46a" providerId="ADAL" clId="{A5237302-D09E-4065-AAB4-BD1FF26C96EF}" dt="2023-11-22T09:48:44.364" v="7" actId="478"/>
          <ac:grpSpMkLst>
            <pc:docMk/>
            <pc:sldMk cId="1804867078" sldId="398"/>
            <ac:grpSpMk id="5" creationId="{00000000-0000-0000-0000-000000000000}"/>
          </ac:grpSpMkLst>
        </pc:grpChg>
      </pc:sldChg>
      <pc:sldChg chg="delSp del mod">
        <pc:chgData name="Thomas Noordeloos" userId="df9f46e9-7760-4f6a-814f-9e8180d7b46a" providerId="ADAL" clId="{A5237302-D09E-4065-AAB4-BD1FF26C96EF}" dt="2023-11-22T10:23:21.062" v="106" actId="47"/>
        <pc:sldMkLst>
          <pc:docMk/>
          <pc:sldMk cId="4145926042" sldId="399"/>
        </pc:sldMkLst>
        <pc:grpChg chg="del">
          <ac:chgData name="Thomas Noordeloos" userId="df9f46e9-7760-4f6a-814f-9e8180d7b46a" providerId="ADAL" clId="{A5237302-D09E-4065-AAB4-BD1FF26C96EF}" dt="2023-11-22T09:48:47.631" v="8" actId="478"/>
          <ac:grpSpMkLst>
            <pc:docMk/>
            <pc:sldMk cId="4145926042" sldId="399"/>
            <ac:grpSpMk id="5" creationId="{00000000-0000-0000-0000-000000000000}"/>
          </ac:grpSpMkLst>
        </pc:grpChg>
      </pc:sldChg>
      <pc:sldChg chg="delSp del mod">
        <pc:chgData name="Thomas Noordeloos" userId="df9f46e9-7760-4f6a-814f-9e8180d7b46a" providerId="ADAL" clId="{A5237302-D09E-4065-AAB4-BD1FF26C96EF}" dt="2023-11-22T10:23:21.062" v="106" actId="47"/>
        <pc:sldMkLst>
          <pc:docMk/>
          <pc:sldMk cId="2570100117" sldId="400"/>
        </pc:sldMkLst>
        <pc:grpChg chg="del">
          <ac:chgData name="Thomas Noordeloos" userId="df9f46e9-7760-4f6a-814f-9e8180d7b46a" providerId="ADAL" clId="{A5237302-D09E-4065-AAB4-BD1FF26C96EF}" dt="2023-11-22T09:48:51.444" v="9" actId="478"/>
          <ac:grpSpMkLst>
            <pc:docMk/>
            <pc:sldMk cId="2570100117" sldId="400"/>
            <ac:grpSpMk id="5" creationId="{00000000-0000-0000-0000-000000000000}"/>
          </ac:grpSpMkLst>
        </pc:grpChg>
      </pc:sldChg>
      <pc:sldChg chg="delSp del mod">
        <pc:chgData name="Thomas Noordeloos" userId="df9f46e9-7760-4f6a-814f-9e8180d7b46a" providerId="ADAL" clId="{A5237302-D09E-4065-AAB4-BD1FF26C96EF}" dt="2023-11-22T10:23:21.062" v="106" actId="47"/>
        <pc:sldMkLst>
          <pc:docMk/>
          <pc:sldMk cId="2850449502" sldId="401"/>
        </pc:sldMkLst>
        <pc:grpChg chg="del">
          <ac:chgData name="Thomas Noordeloos" userId="df9f46e9-7760-4f6a-814f-9e8180d7b46a" providerId="ADAL" clId="{A5237302-D09E-4065-AAB4-BD1FF26C96EF}" dt="2023-11-22T09:49:03.267" v="10" actId="478"/>
          <ac:grpSpMkLst>
            <pc:docMk/>
            <pc:sldMk cId="2850449502" sldId="401"/>
            <ac:grpSpMk id="5" creationId="{00000000-0000-0000-0000-000000000000}"/>
          </ac:grpSpMkLst>
        </pc:grpChg>
      </pc:sldChg>
      <pc:sldChg chg="delSp del mod">
        <pc:chgData name="Thomas Noordeloos" userId="df9f46e9-7760-4f6a-814f-9e8180d7b46a" providerId="ADAL" clId="{A5237302-D09E-4065-AAB4-BD1FF26C96EF}" dt="2023-11-22T10:23:21.062" v="106" actId="47"/>
        <pc:sldMkLst>
          <pc:docMk/>
          <pc:sldMk cId="2593845444" sldId="402"/>
        </pc:sldMkLst>
        <pc:grpChg chg="del">
          <ac:chgData name="Thomas Noordeloos" userId="df9f46e9-7760-4f6a-814f-9e8180d7b46a" providerId="ADAL" clId="{A5237302-D09E-4065-AAB4-BD1FF26C96EF}" dt="2023-11-22T09:49:07.341" v="11" actId="478"/>
          <ac:grpSpMkLst>
            <pc:docMk/>
            <pc:sldMk cId="2593845444" sldId="402"/>
            <ac:grpSpMk id="5" creationId="{00000000-0000-0000-0000-000000000000}"/>
          </ac:grpSpMkLst>
        </pc:grpChg>
      </pc:sldChg>
      <pc:sldChg chg="addSp delSp modSp add mod ord">
        <pc:chgData name="Thomas Noordeloos" userId="df9f46e9-7760-4f6a-814f-9e8180d7b46a" providerId="ADAL" clId="{A5237302-D09E-4065-AAB4-BD1FF26C96EF}" dt="2023-11-22T10:12:27.529" v="23" actId="1076"/>
        <pc:sldMkLst>
          <pc:docMk/>
          <pc:sldMk cId="3165203202" sldId="403"/>
        </pc:sldMkLst>
        <pc:spChg chg="del">
          <ac:chgData name="Thomas Noordeloos" userId="df9f46e9-7760-4f6a-814f-9e8180d7b46a" providerId="ADAL" clId="{A5237302-D09E-4065-AAB4-BD1FF26C96EF}" dt="2023-11-22T10:11:05.645" v="15" actId="478"/>
          <ac:spMkLst>
            <pc:docMk/>
            <pc:sldMk cId="3165203202" sldId="403"/>
            <ac:spMk id="4" creationId="{7E256807-68E5-45A0-8DD0-5696A7E4E94A}"/>
          </ac:spMkLst>
        </pc:spChg>
        <pc:spChg chg="del">
          <ac:chgData name="Thomas Noordeloos" userId="df9f46e9-7760-4f6a-814f-9e8180d7b46a" providerId="ADAL" clId="{A5237302-D09E-4065-AAB4-BD1FF26C96EF}" dt="2023-11-22T10:11:05.645" v="15" actId="478"/>
          <ac:spMkLst>
            <pc:docMk/>
            <pc:sldMk cId="3165203202" sldId="403"/>
            <ac:spMk id="6" creationId="{81B96BA2-902A-4078-8942-E8A2417A9A29}"/>
          </ac:spMkLst>
        </pc:spChg>
        <pc:spChg chg="del">
          <ac:chgData name="Thomas Noordeloos" userId="df9f46e9-7760-4f6a-814f-9e8180d7b46a" providerId="ADAL" clId="{A5237302-D09E-4065-AAB4-BD1FF26C96EF}" dt="2023-11-22T10:11:05.645" v="15" actId="478"/>
          <ac:spMkLst>
            <pc:docMk/>
            <pc:sldMk cId="3165203202" sldId="403"/>
            <ac:spMk id="10" creationId="{60253159-9685-4938-B8A7-8D90D4ABB2F1}"/>
          </ac:spMkLst>
        </pc:spChg>
        <pc:spChg chg="del">
          <ac:chgData name="Thomas Noordeloos" userId="df9f46e9-7760-4f6a-814f-9e8180d7b46a" providerId="ADAL" clId="{A5237302-D09E-4065-AAB4-BD1FF26C96EF}" dt="2023-11-22T10:11:05.645" v="15" actId="478"/>
          <ac:spMkLst>
            <pc:docMk/>
            <pc:sldMk cId="3165203202" sldId="403"/>
            <ac:spMk id="12" creationId="{806656FD-5132-41C0-BB84-AD26AE941BC2}"/>
          </ac:spMkLst>
        </pc:spChg>
        <pc:graphicFrameChg chg="del">
          <ac:chgData name="Thomas Noordeloos" userId="df9f46e9-7760-4f6a-814f-9e8180d7b46a" providerId="ADAL" clId="{A5237302-D09E-4065-AAB4-BD1FF26C96EF}" dt="2023-11-22T10:11:05.645" v="15" actId="478"/>
          <ac:graphicFrameMkLst>
            <pc:docMk/>
            <pc:sldMk cId="3165203202" sldId="403"/>
            <ac:graphicFrameMk id="7" creationId="{E301E4D4-09EB-42FE-AC70-36D3DFBAE62B}"/>
          </ac:graphicFrameMkLst>
        </pc:graphicFrameChg>
        <pc:picChg chg="del">
          <ac:chgData name="Thomas Noordeloos" userId="df9f46e9-7760-4f6a-814f-9e8180d7b46a" providerId="ADAL" clId="{A5237302-D09E-4065-AAB4-BD1FF26C96EF}" dt="2023-11-22T10:11:05.645" v="15" actId="478"/>
          <ac:picMkLst>
            <pc:docMk/>
            <pc:sldMk cId="3165203202" sldId="403"/>
            <ac:picMk id="8" creationId="{272DB993-96F3-4002-941E-7B94050E8446}"/>
          </ac:picMkLst>
        </pc:picChg>
        <pc:picChg chg="del">
          <ac:chgData name="Thomas Noordeloos" userId="df9f46e9-7760-4f6a-814f-9e8180d7b46a" providerId="ADAL" clId="{A5237302-D09E-4065-AAB4-BD1FF26C96EF}" dt="2023-11-22T10:11:05.645" v="15" actId="478"/>
          <ac:picMkLst>
            <pc:docMk/>
            <pc:sldMk cId="3165203202" sldId="403"/>
            <ac:picMk id="9" creationId="{D97B8CFA-CDB8-40FD-96FE-27726BF102A7}"/>
          </ac:picMkLst>
        </pc:picChg>
        <pc:picChg chg="del">
          <ac:chgData name="Thomas Noordeloos" userId="df9f46e9-7760-4f6a-814f-9e8180d7b46a" providerId="ADAL" clId="{A5237302-D09E-4065-AAB4-BD1FF26C96EF}" dt="2023-11-22T10:11:05.645" v="15" actId="478"/>
          <ac:picMkLst>
            <pc:docMk/>
            <pc:sldMk cId="3165203202" sldId="403"/>
            <ac:picMk id="11" creationId="{A72F2EFB-702C-4409-A49D-663AAFCEF819}"/>
          </ac:picMkLst>
        </pc:picChg>
        <pc:picChg chg="add mod">
          <ac:chgData name="Thomas Noordeloos" userId="df9f46e9-7760-4f6a-814f-9e8180d7b46a" providerId="ADAL" clId="{A5237302-D09E-4065-AAB4-BD1FF26C96EF}" dt="2023-11-22T10:12:15.552" v="19" actId="14100"/>
          <ac:picMkLst>
            <pc:docMk/>
            <pc:sldMk cId="3165203202" sldId="403"/>
            <ac:picMk id="1026" creationId="{B6D7F266-519B-C750-D780-6D5263E9AC2E}"/>
          </ac:picMkLst>
        </pc:picChg>
        <pc:picChg chg="add mod">
          <ac:chgData name="Thomas Noordeloos" userId="df9f46e9-7760-4f6a-814f-9e8180d7b46a" providerId="ADAL" clId="{A5237302-D09E-4065-AAB4-BD1FF26C96EF}" dt="2023-11-22T10:12:27.529" v="23" actId="1076"/>
          <ac:picMkLst>
            <pc:docMk/>
            <pc:sldMk cId="3165203202" sldId="403"/>
            <ac:picMk id="1028" creationId="{A4132F1F-5F18-FF9C-92A7-B8F8A234B75B}"/>
          </ac:picMkLst>
        </pc:picChg>
      </pc:sldChg>
    </pc:docChg>
  </pc:docChgLst>
  <pc:docChgLst>
    <pc:chgData name="Tim Lagas" userId="S::t.lagas@yuverta.nl::dc19a49f-3731-4ec5-b698-cc42c7c8f0e3" providerId="AD" clId="Web-{7D9BA815-BC07-3434-275C-3F47738E26F8}"/>
    <pc:docChg chg="modSld">
      <pc:chgData name="Tim Lagas" userId="S::t.lagas@yuverta.nl::dc19a49f-3731-4ec5-b698-cc42c7c8f0e3" providerId="AD" clId="Web-{7D9BA815-BC07-3434-275C-3F47738E26F8}" dt="2023-11-22T10:04:05.786" v="16" actId="20577"/>
      <pc:docMkLst>
        <pc:docMk/>
      </pc:docMkLst>
      <pc:sldChg chg="modSp">
        <pc:chgData name="Tim Lagas" userId="S::t.lagas@yuverta.nl::dc19a49f-3731-4ec5-b698-cc42c7c8f0e3" providerId="AD" clId="Web-{7D9BA815-BC07-3434-275C-3F47738E26F8}" dt="2023-11-22T10:04:05.786" v="16" actId="20577"/>
        <pc:sldMkLst>
          <pc:docMk/>
          <pc:sldMk cId="3875942772" sldId="394"/>
        </pc:sldMkLst>
        <pc:spChg chg="mod">
          <ac:chgData name="Tim Lagas" userId="S::t.lagas@yuverta.nl::dc19a49f-3731-4ec5-b698-cc42c7c8f0e3" providerId="AD" clId="Web-{7D9BA815-BC07-3434-275C-3F47738E26F8}" dt="2023-11-22T10:04:05.786" v="16" actId="20577"/>
          <ac:spMkLst>
            <pc:docMk/>
            <pc:sldMk cId="3875942772" sldId="394"/>
            <ac:spMk id="3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4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MA lanceert als eerste Nederlandse merk collectie op Roblox">
            <a:extLst>
              <a:ext uri="{FF2B5EF4-FFF2-40B4-BE49-F238E27FC236}">
                <a16:creationId xmlns:a16="http://schemas.microsoft.com/office/drawing/2014/main" id="{B6D7F266-519B-C750-D780-6D5263E9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132F1F-5F18-FF9C-92A7-B8F8A234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19" y="0"/>
            <a:ext cx="2358081" cy="23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0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2E07-2AF0-3D4C-854F-F2DA1570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Innovators &amp; </a:t>
            </a:r>
            <a:r>
              <a:rPr lang="nl-NL" b="1" err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adopters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3F33912-709F-294B-90E3-FA18E70169DA}"/>
              </a:ext>
            </a:extLst>
          </p:cNvPr>
          <p:cNvSpPr txBox="1"/>
          <p:nvPr/>
        </p:nvSpPr>
        <p:spPr>
          <a:xfrm>
            <a:off x="838200" y="1805940"/>
            <a:ext cx="101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Zoek een innovator of </a:t>
            </a:r>
            <a:r>
              <a:rPr lang="nl-NL" err="1"/>
              <a:t>early</a:t>
            </a:r>
            <a:r>
              <a:rPr lang="nl-NL"/>
              <a:t> adopter die de ontwikkelingen kan beamen. Deze heb je nodig voor de podcast.</a:t>
            </a:r>
          </a:p>
        </p:txBody>
      </p:sp>
      <p:pic>
        <p:nvPicPr>
          <p:cNvPr id="2050" name="Picture 2" descr="How to Reach Early Adopters with Sponsored Content | BuySellAds Content  Portal | For Advertisers">
            <a:extLst>
              <a:ext uri="{FF2B5EF4-FFF2-40B4-BE49-F238E27FC236}">
                <a16:creationId xmlns:a16="http://schemas.microsoft.com/office/drawing/2014/main" id="{2A14AA2F-54E1-42C3-A367-E53A144D5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32" y="2569509"/>
            <a:ext cx="6734735" cy="353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83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 analyse</a:t>
            </a:r>
            <a:endParaRPr lang="nl-NL">
              <a:solidFill>
                <a:srgbClr val="B8A1FF"/>
              </a:solidFill>
            </a:endParaRPr>
          </a:p>
        </p:txBody>
      </p:sp>
      <p:pic>
        <p:nvPicPr>
          <p:cNvPr id="1026" name="Picture 2" descr="SWOT STERKTE ZWAKTE Analyse INTERNE EXTERNE STRATEGIE kansen bedreigingen  sterkten zwakten STRENGTS">
            <a:extLst>
              <a:ext uri="{FF2B5EF4-FFF2-40B4-BE49-F238E27FC236}">
                <a16:creationId xmlns:a16="http://schemas.microsoft.com/office/drawing/2014/main" id="{BFE44535-86FA-46BD-B72E-80DA9F8C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77" y="1465352"/>
            <a:ext cx="6946526" cy="45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BD60A-FA8F-E641-BE5C-19FC3B3F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Stappenplan</a:t>
            </a:r>
            <a:endParaRPr lang="nl-NL" b="1">
              <a:solidFill>
                <a:srgbClr val="B8A1FF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022589-64B5-4F4A-8111-D2D9E785B26E}"/>
              </a:ext>
            </a:extLst>
          </p:cNvPr>
          <p:cNvSpPr txBox="1"/>
          <p:nvPr/>
        </p:nvSpPr>
        <p:spPr>
          <a:xfrm>
            <a:off x="957448" y="1441306"/>
            <a:ext cx="107041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/>
              <a:t>Schrijf je product/dienst op het midden van een blad &amp; maak een woord web van thema’s die hierop aansluiten. </a:t>
            </a:r>
          </a:p>
          <a:p>
            <a:pPr marL="342900" indent="-342900">
              <a:buFont typeface="+mj-lt"/>
              <a:buAutoNum type="arabicPeriod"/>
            </a:pPr>
            <a:endParaRPr lang="nl-NL"/>
          </a:p>
          <a:p>
            <a:pPr marL="342900" indent="-342900">
              <a:buFont typeface="+mj-lt"/>
              <a:buAutoNum type="arabicPeriod"/>
            </a:pPr>
            <a:r>
              <a:rPr lang="nl-NL"/>
              <a:t>Na het woord web ga je verschillende bronnen raadplegen om ontwikkelingen te verzamelen binnen deze thema’s. </a:t>
            </a:r>
          </a:p>
          <a:p>
            <a:pPr marL="342900" indent="-342900">
              <a:buFont typeface="+mj-lt"/>
              <a:buAutoNum type="arabicPeriod"/>
            </a:pPr>
            <a:endParaRPr lang="nl-NL"/>
          </a:p>
          <a:p>
            <a:pPr marL="342900" indent="-342900">
              <a:buFont typeface="+mj-lt"/>
              <a:buAutoNum type="arabicPeriod"/>
            </a:pPr>
            <a:r>
              <a:rPr lang="nl-NL"/>
              <a:t>Je verzamelt minimaal 5 ontwikkelingen die inspelen op de thema’s en jouw product.</a:t>
            </a:r>
          </a:p>
          <a:p>
            <a:pPr marL="342900" indent="-342900">
              <a:buFont typeface="+mj-lt"/>
              <a:buAutoNum type="arabicPeriod"/>
            </a:pPr>
            <a:endParaRPr lang="nl-NL"/>
          </a:p>
          <a:p>
            <a:pPr marL="342900" indent="-342900">
              <a:buFont typeface="+mj-lt"/>
              <a:buAutoNum type="arabicPeriod"/>
            </a:pPr>
            <a:r>
              <a:rPr lang="nl-NL"/>
              <a:t>De ontwikkeling onderbouw je met voorbeelden.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r>
              <a:rPr lang="nl-NL" b="1"/>
              <a:t>Wat lever je op?</a:t>
            </a:r>
          </a:p>
          <a:p>
            <a:r>
              <a:rPr lang="nl-NL"/>
              <a:t>Een word document met daarin minimaal 5 beschreven ontwikkelingen die inspelen op de thema’s en jullie product/ dienst, onderbouwd met bronnen.</a:t>
            </a:r>
          </a:p>
          <a:p>
            <a:pPr marL="342900" indent="-342900">
              <a:buFont typeface="+mj-lt"/>
              <a:buAutoNum type="arabicPeriod" startAt="4"/>
            </a:pPr>
            <a:endParaRPr lang="nl-NL"/>
          </a:p>
          <a:p>
            <a:pPr marL="342900" indent="-342900">
              <a:buFont typeface="+mj-lt"/>
              <a:buAutoNum type="arabicPeriod" startAt="4"/>
            </a:pPr>
            <a:endParaRPr lang="nl-NL"/>
          </a:p>
          <a:p>
            <a:pPr marL="342900" indent="-342900">
              <a:buFont typeface="+mj-lt"/>
              <a:buAutoNum type="arabicPeriod" startAt="4"/>
            </a:pPr>
            <a:endParaRPr lang="nl-NL"/>
          </a:p>
          <a:p>
            <a:pPr marL="342900" indent="-342900">
              <a:buFont typeface="+mj-lt"/>
              <a:buAutoNum type="arabicPeriod" startAt="4"/>
            </a:pPr>
            <a:endParaRPr lang="nl-NL"/>
          </a:p>
          <a:p>
            <a:pPr marL="342900" indent="-342900">
              <a:buFont typeface="+mj-lt"/>
              <a:buAutoNum type="arabicPeriod" startAt="4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+mj-lt"/>
              <a:buAutoNum type="arabicPeriod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75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Kick-off externe analyse</a:t>
            </a:r>
            <a:endParaRPr lang="nl-NL" sz="440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 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Ondernemen</a:t>
            </a:r>
          </a:p>
          <a:p>
            <a:pPr>
              <a:buFont typeface="Wingdings" pitchFamily="2" charset="2"/>
              <a:buChar char="ü"/>
            </a:pPr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Externe analyse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SWOT analyse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 Adoptiecurve</a:t>
            </a:r>
          </a:p>
          <a:p>
            <a:pPr marL="0" indent="0">
              <a:buNone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Ondernemersverslag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  <a:endParaRPr lang="nl-NL">
              <a:solidFill>
                <a:srgbClr val="B8A1FF"/>
              </a:solidFill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F91B2F5-6D98-40FA-BB65-23FD40E72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78155"/>
              </p:ext>
            </p:extLst>
          </p:nvPr>
        </p:nvGraphicFramePr>
        <p:xfrm>
          <a:off x="2962499" y="4055900"/>
          <a:ext cx="6267002" cy="1584960"/>
        </p:xfrm>
        <a:graphic>
          <a:graphicData uri="http://schemas.openxmlformats.org/drawingml/2006/table">
            <a:tbl>
              <a:tblPr firstRow="1" firstCol="1" bandRow="1"/>
              <a:tblGrid>
                <a:gridCol w="721476">
                  <a:extLst>
                    <a:ext uri="{9D8B030D-6E8A-4147-A177-3AD203B41FA5}">
                      <a16:colId xmlns:a16="http://schemas.microsoft.com/office/drawing/2014/main" val="2161581917"/>
                    </a:ext>
                  </a:extLst>
                </a:gridCol>
                <a:gridCol w="2882626">
                  <a:extLst>
                    <a:ext uri="{9D8B030D-6E8A-4147-A177-3AD203B41FA5}">
                      <a16:colId xmlns:a16="http://schemas.microsoft.com/office/drawing/2014/main" val="3041623000"/>
                    </a:ext>
                  </a:extLst>
                </a:gridCol>
                <a:gridCol w="721476">
                  <a:extLst>
                    <a:ext uri="{9D8B030D-6E8A-4147-A177-3AD203B41FA5}">
                      <a16:colId xmlns:a16="http://schemas.microsoft.com/office/drawing/2014/main" val="2828048739"/>
                    </a:ext>
                  </a:extLst>
                </a:gridCol>
                <a:gridCol w="372544">
                  <a:extLst>
                    <a:ext uri="{9D8B030D-6E8A-4147-A177-3AD203B41FA5}">
                      <a16:colId xmlns:a16="http://schemas.microsoft.com/office/drawing/2014/main" val="698073750"/>
                    </a:ext>
                  </a:extLst>
                </a:gridCol>
                <a:gridCol w="372544">
                  <a:extLst>
                    <a:ext uri="{9D8B030D-6E8A-4147-A177-3AD203B41FA5}">
                      <a16:colId xmlns:a16="http://schemas.microsoft.com/office/drawing/2014/main" val="263299218"/>
                    </a:ext>
                  </a:extLst>
                </a:gridCol>
                <a:gridCol w="299084">
                  <a:extLst>
                    <a:ext uri="{9D8B030D-6E8A-4147-A177-3AD203B41FA5}">
                      <a16:colId xmlns:a16="http://schemas.microsoft.com/office/drawing/2014/main" val="753358254"/>
                    </a:ext>
                  </a:extLst>
                </a:gridCol>
                <a:gridCol w="299084">
                  <a:extLst>
                    <a:ext uri="{9D8B030D-6E8A-4147-A177-3AD203B41FA5}">
                      <a16:colId xmlns:a16="http://schemas.microsoft.com/office/drawing/2014/main" val="24548225"/>
                    </a:ext>
                  </a:extLst>
                </a:gridCol>
                <a:gridCol w="299084">
                  <a:extLst>
                    <a:ext uri="{9D8B030D-6E8A-4147-A177-3AD203B41FA5}">
                      <a16:colId xmlns:a16="http://schemas.microsoft.com/office/drawing/2014/main" val="2797798489"/>
                    </a:ext>
                  </a:extLst>
                </a:gridCol>
                <a:gridCol w="299084">
                  <a:extLst>
                    <a:ext uri="{9D8B030D-6E8A-4147-A177-3AD203B41FA5}">
                      <a16:colId xmlns:a16="http://schemas.microsoft.com/office/drawing/2014/main" val="1354605731"/>
                    </a:ext>
                  </a:extLst>
                </a:gridCol>
              </a:tblGrid>
              <a:tr h="14141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b="1" cap="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800" i="1" cap="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punten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Ondernemingsplan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"/>
                      </a:pPr>
                      <a:r>
                        <a:rPr lang="nl-NL" sz="9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wordt gemotiveerd welke manier het product of de dienst inspeelt op de </a:t>
                      </a:r>
                      <a:r>
                        <a:rPr lang="nl-NL" sz="950" b="1">
                          <a:solidFill>
                            <a:srgbClr val="00064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ontwikkelingen</a:t>
                      </a:r>
                      <a:r>
                        <a:rPr lang="nl-NL" sz="9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de maatschappij.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"/>
                      </a:pPr>
                      <a:r>
                        <a:rPr lang="nl-NL" sz="9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een duidelijke </a:t>
                      </a:r>
                      <a:r>
                        <a:rPr lang="nl-NL" sz="950" b="1">
                          <a:solidFill>
                            <a:srgbClr val="00064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missie, visie </a:t>
                      </a:r>
                      <a:r>
                        <a:rPr lang="nl-NL" sz="9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nl-NL" sz="950" b="1">
                          <a:solidFill>
                            <a:srgbClr val="00064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strategie</a:t>
                      </a:r>
                      <a:r>
                        <a:rPr lang="nl-NL" sz="9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"/>
                      </a:pPr>
                      <a:r>
                        <a:rPr lang="nl-NL" sz="9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marktanalyse is helder omschreven en onderbouwd met theorie.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"/>
                      </a:pPr>
                      <a:r>
                        <a:rPr lang="nl-NL" sz="9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SWOT-analyse is helder omschreven en onderbouwd met externe en interne factoren 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674673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496317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C63FE923-26AC-4620-A120-D7242591F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305" y="1690688"/>
            <a:ext cx="6308196" cy="185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924" y="167894"/>
            <a:ext cx="9529586" cy="1139796"/>
          </a:xfrm>
        </p:spPr>
        <p:txBody>
          <a:bodyPr anchor="t">
            <a:normAutofit/>
          </a:bodyPr>
          <a:lstStyle/>
          <a:p>
            <a:pPr algn="l"/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nl-NL" sz="2800" b="1">
                <a:solidFill>
                  <a:srgbClr val="B8A1FF"/>
                </a:solidFill>
              </a:rPr>
              <a:t> </a:t>
            </a:r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ondernemingsplan</a:t>
            </a:r>
            <a:r>
              <a:rPr lang="nl-NL" sz="2800" b="1">
                <a:solidFill>
                  <a:srgbClr val="B8A1FF"/>
                </a:solidFill>
              </a:rPr>
              <a:t> (onderdeel 1)</a:t>
            </a:r>
            <a:endParaRPr lang="nl-NL" sz="2800" b="1" i="1">
              <a:solidFill>
                <a:srgbClr val="B8A1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489" y="1143000"/>
            <a:ext cx="5303277" cy="55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0"/>
            <a:ext cx="6779489" cy="944711"/>
          </a:xfrm>
        </p:spPr>
        <p:txBody>
          <a:bodyPr>
            <a:normAutofit/>
          </a:bodyPr>
          <a:lstStyle/>
          <a:p>
            <a:r>
              <a:rPr lang="nl-NL" sz="2800" b="1">
                <a:solidFill>
                  <a:srgbClr val="B8A1FF"/>
                </a:solidFill>
              </a:rPr>
              <a:t>DESTEP analyse</a:t>
            </a:r>
            <a:endParaRPr lang="nl-NL" sz="2800" b="1" i="1">
              <a:solidFill>
                <a:srgbClr val="B8A1FF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944711"/>
            <a:ext cx="8558941" cy="4862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b="1">
                <a:solidFill>
                  <a:srgbClr val="B8A1FF"/>
                </a:solidFill>
              </a:rPr>
              <a:t>Macro-economische analyse</a:t>
            </a:r>
          </a:p>
          <a:p>
            <a:pPr algn="l"/>
            <a:endParaRPr lang="nl-NL" sz="1600" i="1">
              <a:solidFill>
                <a:schemeClr val="tx1"/>
              </a:solidFill>
            </a:endParaRPr>
          </a:p>
          <a:p>
            <a:pPr algn="l"/>
            <a:r>
              <a:rPr lang="nl-NL" sz="1600" b="1" i="1">
                <a:solidFill>
                  <a:srgbClr val="B8A1FF"/>
                </a:solidFill>
                <a:latin typeface="+mn-lt"/>
              </a:rPr>
              <a:t>D</a:t>
            </a:r>
            <a:r>
              <a:rPr lang="nl-NL" sz="1600" b="1" i="1">
                <a:solidFill>
                  <a:schemeClr val="tx1"/>
                </a:solidFill>
                <a:latin typeface="+mn-lt"/>
              </a:rPr>
              <a:t>emografisch</a:t>
            </a:r>
          </a:p>
          <a:p>
            <a:pPr algn="l"/>
            <a:r>
              <a:rPr lang="nl-NL" sz="1600" b="1" i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tx1"/>
                </a:solidFill>
                <a:latin typeface="+mn-lt"/>
              </a:rPr>
              <a:t>Opbouw en samenstelling van de bevolking, samenstelling huishoudens, 	</a:t>
            </a:r>
          </a:p>
          <a:p>
            <a:pPr algn="l"/>
            <a:r>
              <a:rPr lang="nl-NL" sz="1600" i="1">
                <a:solidFill>
                  <a:schemeClr val="tx1"/>
                </a:solidFill>
                <a:latin typeface="+mn-lt"/>
              </a:rPr>
              <a:t>	vergrijzing, bevolkingsgroei.</a:t>
            </a:r>
            <a:br>
              <a:rPr lang="nl-NL" sz="1600" i="1">
                <a:solidFill>
                  <a:schemeClr val="tx1"/>
                </a:solidFill>
                <a:latin typeface="+mn-lt"/>
              </a:rPr>
            </a:br>
            <a:endParaRPr lang="nl-NL" sz="1600" i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600" b="1" i="1">
                <a:solidFill>
                  <a:srgbClr val="B8A1FF"/>
                </a:solidFill>
                <a:latin typeface="+mn-lt"/>
              </a:rPr>
              <a:t>E</a:t>
            </a:r>
            <a:r>
              <a:rPr lang="nl-NL" sz="1600" b="1" i="1">
                <a:solidFill>
                  <a:schemeClr val="tx1"/>
                </a:solidFill>
                <a:latin typeface="+mn-lt"/>
              </a:rPr>
              <a:t>conomisch</a:t>
            </a:r>
          </a:p>
          <a:p>
            <a:pPr algn="l"/>
            <a:r>
              <a:rPr lang="nl-NL" sz="1600" b="1" i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tx1"/>
                </a:solidFill>
                <a:latin typeface="+mn-lt"/>
              </a:rPr>
              <a:t>Globalisering, werkgelegenheid, besteedbaar inkomen, conjunctuur</a:t>
            </a:r>
            <a:br>
              <a:rPr lang="nl-NL" sz="1600" i="1">
                <a:solidFill>
                  <a:schemeClr val="tx1"/>
                </a:solidFill>
                <a:latin typeface="+mn-lt"/>
              </a:rPr>
            </a:br>
            <a:endParaRPr lang="nl-NL" sz="1600" i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600" b="1" i="1">
                <a:solidFill>
                  <a:srgbClr val="B8A1FF"/>
                </a:solidFill>
                <a:latin typeface="+mn-lt"/>
              </a:rPr>
              <a:t>S</a:t>
            </a:r>
            <a:r>
              <a:rPr lang="nl-NL" sz="1600" b="1" i="1">
                <a:solidFill>
                  <a:schemeClr val="tx1"/>
                </a:solidFill>
                <a:latin typeface="+mn-lt"/>
              </a:rPr>
              <a:t>ociaal/Cultureel</a:t>
            </a:r>
          </a:p>
          <a:p>
            <a:pPr algn="l"/>
            <a:r>
              <a:rPr lang="nl-NL" sz="1600" b="1" i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tx1"/>
                </a:solidFill>
                <a:latin typeface="+mn-lt"/>
              </a:rPr>
              <a:t>Levensstijl, individualisme, vrijetijdsbesteding</a:t>
            </a:r>
            <a:br>
              <a:rPr lang="nl-NL" sz="1600" i="1">
                <a:solidFill>
                  <a:schemeClr val="tx1"/>
                </a:solidFill>
                <a:latin typeface="+mn-lt"/>
              </a:rPr>
            </a:br>
            <a:endParaRPr lang="nl-NL" sz="1600" i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600" b="1" i="1">
                <a:solidFill>
                  <a:srgbClr val="B8A1FF"/>
                </a:solidFill>
                <a:latin typeface="+mn-lt"/>
              </a:rPr>
              <a:t>T</a:t>
            </a:r>
            <a:r>
              <a:rPr lang="nl-NL" sz="1600" b="1" i="1">
                <a:solidFill>
                  <a:schemeClr val="tx1"/>
                </a:solidFill>
                <a:latin typeface="+mn-lt"/>
              </a:rPr>
              <a:t>echnologisch</a:t>
            </a:r>
          </a:p>
          <a:p>
            <a:pPr algn="l"/>
            <a:r>
              <a:rPr lang="nl-NL" sz="1600" b="1" i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tx1"/>
                </a:solidFill>
                <a:latin typeface="+mn-lt"/>
              </a:rPr>
              <a:t>Nieuwe technieken, systemen en processen</a:t>
            </a:r>
            <a:br>
              <a:rPr lang="nl-NL" sz="1600" i="1">
                <a:solidFill>
                  <a:schemeClr val="tx1"/>
                </a:solidFill>
                <a:latin typeface="+mn-lt"/>
              </a:rPr>
            </a:br>
            <a:endParaRPr lang="nl-NL" sz="1600" i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600" b="1" i="1">
                <a:solidFill>
                  <a:srgbClr val="B8A1FF"/>
                </a:solidFill>
                <a:latin typeface="+mn-lt"/>
              </a:rPr>
              <a:t>E</a:t>
            </a:r>
            <a:r>
              <a:rPr lang="nl-NL" sz="1600" b="1" i="1">
                <a:solidFill>
                  <a:schemeClr val="tx1"/>
                </a:solidFill>
                <a:latin typeface="+mn-lt"/>
              </a:rPr>
              <a:t>cologisch en ethisch</a:t>
            </a:r>
          </a:p>
          <a:p>
            <a:pPr algn="l"/>
            <a:r>
              <a:rPr lang="nl-NL" sz="1600" b="1" i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tx1"/>
                </a:solidFill>
                <a:latin typeface="+mn-lt"/>
              </a:rPr>
              <a:t>Milieu, duurzame producten, ethische ontwikkelingen</a:t>
            </a:r>
            <a:br>
              <a:rPr lang="nl-NL" sz="1600" i="1">
                <a:solidFill>
                  <a:schemeClr val="tx1"/>
                </a:solidFill>
                <a:latin typeface="+mn-lt"/>
              </a:rPr>
            </a:br>
            <a:endParaRPr lang="nl-NL" sz="1600" i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600" b="1" i="1">
                <a:solidFill>
                  <a:srgbClr val="B8A1FF"/>
                </a:solidFill>
                <a:latin typeface="+mn-lt"/>
              </a:rPr>
              <a:t>P</a:t>
            </a:r>
            <a:r>
              <a:rPr lang="nl-NL" sz="1600" b="1" i="1">
                <a:solidFill>
                  <a:schemeClr val="tx1"/>
                </a:solidFill>
                <a:latin typeface="+mn-lt"/>
              </a:rPr>
              <a:t>olitiek/juridisch</a:t>
            </a:r>
          </a:p>
          <a:p>
            <a:pPr algn="l"/>
            <a:r>
              <a:rPr lang="nl-NL" sz="1600" b="1" i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tx1"/>
                </a:solidFill>
                <a:latin typeface="+mn-lt"/>
              </a:rPr>
              <a:t>Nationale en internationale wetten m.b.t. milieu, concurrentie etc.</a:t>
            </a:r>
            <a:endParaRPr lang="nl-NL" sz="1600" b="1" i="1">
              <a:solidFill>
                <a:schemeClr val="tx1"/>
              </a:solidFill>
              <a:latin typeface="+mn-lt"/>
            </a:endParaRPr>
          </a:p>
          <a:p>
            <a:pPr algn="l"/>
            <a:endParaRPr lang="nl-NL" sz="1600" i="1">
              <a:solidFill>
                <a:schemeClr val="tx1"/>
              </a:solidFill>
            </a:endParaRPr>
          </a:p>
        </p:txBody>
      </p:sp>
      <p:pic>
        <p:nvPicPr>
          <p:cNvPr id="1026" name="Picture 2" descr="Afbeeldingsresultaat voor world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421783"/>
            <a:ext cx="2815771" cy="31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1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4" y="-49165"/>
            <a:ext cx="6776062" cy="769601"/>
          </a:xfrm>
        </p:spPr>
        <p:txBody>
          <a:bodyPr>
            <a:normAutofit/>
          </a:bodyPr>
          <a:lstStyle/>
          <a:p>
            <a:r>
              <a:rPr lang="nl-NL" sz="2800" b="1">
                <a:solidFill>
                  <a:srgbClr val="B8A1FF"/>
                </a:solidFill>
              </a:rPr>
              <a:t>ABCD analyse</a:t>
            </a:r>
            <a:endParaRPr lang="nl-NL" sz="2800" b="1" i="1">
              <a:solidFill>
                <a:srgbClr val="B8A1FF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608832" y="1838446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err="1">
                <a:solidFill>
                  <a:schemeClr val="tx1"/>
                </a:solidFill>
              </a:rPr>
              <a:t>Meso</a:t>
            </a:r>
            <a:r>
              <a:rPr lang="nl-NL" sz="1800" b="1">
                <a:solidFill>
                  <a:schemeClr val="tx1"/>
                </a:solidFill>
              </a:rPr>
              <a:t>-economische analyse – ABCD analyse</a:t>
            </a:r>
          </a:p>
          <a:p>
            <a:pPr algn="l"/>
            <a:endParaRPr lang="nl-NL" sz="1800">
              <a:solidFill>
                <a:schemeClr val="tx1"/>
              </a:solidFill>
            </a:endParaRPr>
          </a:p>
          <a:p>
            <a:pPr algn="l"/>
            <a:r>
              <a:rPr lang="nl-NL" sz="1800" b="1">
                <a:solidFill>
                  <a:srgbClr val="B8A1FF"/>
                </a:solidFill>
                <a:latin typeface="+mn-lt"/>
              </a:rPr>
              <a:t>A</a:t>
            </a:r>
            <a:r>
              <a:rPr lang="nl-NL" sz="1800" b="1">
                <a:solidFill>
                  <a:schemeClr val="tx1"/>
                </a:solidFill>
                <a:latin typeface="+mn-lt"/>
              </a:rPr>
              <a:t>fnemers</a:t>
            </a:r>
          </a:p>
          <a:p>
            <a:pPr algn="l"/>
            <a:r>
              <a:rPr lang="nl-NL" sz="1800" b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800">
                <a:solidFill>
                  <a:schemeClr val="tx1"/>
                </a:solidFill>
                <a:latin typeface="+mn-lt"/>
              </a:rPr>
              <a:t>Afnemers zijn je klanten</a:t>
            </a:r>
          </a:p>
          <a:p>
            <a:pPr algn="l"/>
            <a:endParaRPr lang="nl-NL" sz="1800" b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800" b="1">
                <a:solidFill>
                  <a:srgbClr val="B8A1FF"/>
                </a:solidFill>
                <a:latin typeface="+mn-lt"/>
              </a:rPr>
              <a:t>B</a:t>
            </a:r>
            <a:r>
              <a:rPr lang="nl-NL" sz="1800" b="1">
                <a:solidFill>
                  <a:schemeClr val="tx1"/>
                </a:solidFill>
                <a:latin typeface="+mn-lt"/>
              </a:rPr>
              <a:t>edrijfstak</a:t>
            </a:r>
          </a:p>
          <a:p>
            <a:pPr algn="l"/>
            <a:r>
              <a:rPr lang="nl-NL" sz="1800" b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800">
                <a:solidFill>
                  <a:schemeClr val="tx1"/>
                </a:solidFill>
                <a:latin typeface="+mn-lt"/>
              </a:rPr>
              <a:t>Bedrijfstak is de verzamelnaam voor een groep organisaties/ bedrijven 	binnen één bepaalde branche</a:t>
            </a:r>
          </a:p>
          <a:p>
            <a:pPr algn="l"/>
            <a:endParaRPr lang="nl-NL" sz="1800" b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800" b="1">
                <a:solidFill>
                  <a:srgbClr val="B8A1FF"/>
                </a:solidFill>
                <a:latin typeface="+mn-lt"/>
              </a:rPr>
              <a:t>C</a:t>
            </a:r>
            <a:r>
              <a:rPr lang="nl-NL" sz="1800" b="1">
                <a:solidFill>
                  <a:schemeClr val="tx1"/>
                </a:solidFill>
                <a:latin typeface="+mn-lt"/>
              </a:rPr>
              <a:t>oncurrenten</a:t>
            </a:r>
          </a:p>
          <a:p>
            <a:pPr algn="l"/>
            <a:r>
              <a:rPr lang="nl-NL" sz="1800" b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800">
                <a:solidFill>
                  <a:schemeClr val="tx1"/>
                </a:solidFill>
                <a:latin typeface="+mn-lt"/>
              </a:rPr>
              <a:t>Onderzoek wie je belangrijkste concurrenten zijn.</a:t>
            </a:r>
          </a:p>
          <a:p>
            <a:pPr algn="l"/>
            <a:endParaRPr lang="nl-NL" sz="1800" b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800" b="1">
                <a:solidFill>
                  <a:srgbClr val="B8A1FF"/>
                </a:solidFill>
                <a:latin typeface="+mn-lt"/>
              </a:rPr>
              <a:t>D</a:t>
            </a:r>
            <a:r>
              <a:rPr lang="nl-NL" sz="1800" b="1">
                <a:solidFill>
                  <a:schemeClr val="tx1"/>
                </a:solidFill>
                <a:latin typeface="+mn-lt"/>
              </a:rPr>
              <a:t>istributie</a:t>
            </a:r>
          </a:p>
          <a:p>
            <a:pPr algn="l"/>
            <a:r>
              <a:rPr lang="nl-NL" sz="1800" b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800">
                <a:solidFill>
                  <a:schemeClr val="tx1"/>
                </a:solidFill>
                <a:latin typeface="+mn-lt"/>
              </a:rPr>
              <a:t>Hoe komt je product bij de klant of hoe komen grondstoffen bij jou?</a:t>
            </a:r>
            <a:endParaRPr lang="nl-NL" sz="1800" b="1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429000"/>
            <a:ext cx="2889281" cy="37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6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Ontwikkelingen</a:t>
            </a:r>
            <a:endParaRPr lang="nl-NL">
              <a:solidFill>
                <a:srgbClr val="B8A1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785BC62-5375-7B46-B486-0386FFFA0964}"/>
              </a:ext>
            </a:extLst>
          </p:cNvPr>
          <p:cNvSpPr txBox="1"/>
          <p:nvPr/>
        </p:nvSpPr>
        <p:spPr>
          <a:xfrm>
            <a:off x="1017270" y="1690688"/>
            <a:ext cx="1033653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644"/>
                </a:solidFill>
              </a:rPr>
              <a:t>Wat gebeurt er in de wereld om je heen?</a:t>
            </a:r>
            <a:endParaRPr lang="nl-NL" sz="2000">
              <a:solidFill>
                <a:srgbClr val="000644"/>
              </a:solidFill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olidFill>
                <a:srgbClr val="0006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644"/>
                </a:solidFill>
              </a:rPr>
              <a:t>Welke ontwikkelingen spelen in op jouw product/ dienst?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olidFill>
                <a:srgbClr val="0006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644"/>
                </a:solidFill>
              </a:rPr>
              <a:t>Wat betekenen deze ontwikkelingen voor jouw onderneming, doelgroep &amp; product?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olidFill>
                <a:srgbClr val="0006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644"/>
                </a:solidFill>
              </a:rPr>
              <a:t>Welke personen spelen een grote rol in deze ontwikkelingen en tonen aan dat deze ontwikkeling aan de gang is (innovator/ </a:t>
            </a:r>
            <a:r>
              <a:rPr lang="nl-NL" sz="2000" err="1">
                <a:solidFill>
                  <a:srgbClr val="000644"/>
                </a:solidFill>
              </a:rPr>
              <a:t>early</a:t>
            </a:r>
            <a:r>
              <a:rPr lang="nl-NL" sz="2000">
                <a:solidFill>
                  <a:srgbClr val="000644"/>
                </a:solidFill>
              </a:rPr>
              <a:t> adopter)?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olidFill>
                <a:srgbClr val="0006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644"/>
                </a:solidFill>
              </a:rPr>
              <a:t>Nieuwsberichten &amp; nieuwe producten/ diensten tonen ook ontwikkelingen aan!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rgbClr val="0006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rgbClr val="000644"/>
              </a:solidFill>
            </a:endParaRPr>
          </a:p>
        </p:txBody>
      </p:sp>
      <p:pic>
        <p:nvPicPr>
          <p:cNvPr id="4" name="Picture 4" descr="8 WordPress trends om in 2021 in de gaten te houden - WP Brothers">
            <a:extLst>
              <a:ext uri="{FF2B5EF4-FFF2-40B4-BE49-F238E27FC236}">
                <a16:creationId xmlns:a16="http://schemas.microsoft.com/office/drawing/2014/main" id="{26F6D050-5F44-4FA0-86E3-67B1E12A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17" y="510988"/>
            <a:ext cx="2226402" cy="22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8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F89FE-D4A7-3A49-BF13-49C5A65C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zijn ontwikkelingen belangrijk?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3E17EE-9C20-F44D-83CC-BACA4FE73713}"/>
              </a:ext>
            </a:extLst>
          </p:cNvPr>
          <p:cNvSpPr txBox="1"/>
          <p:nvPr/>
        </p:nvSpPr>
        <p:spPr>
          <a:xfrm>
            <a:off x="838200" y="2183130"/>
            <a:ext cx="1040637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/>
              <a:t>Nieuwe ontwikkelingen </a:t>
            </a:r>
            <a:r>
              <a:rPr lang="nl-NL" sz="2000">
                <a:sym typeface="Wingdings" pitchFamily="2" charset="2"/>
              </a:rPr>
              <a:t> Nieuwe problemen, behoeften &amp; kansen!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ym typeface="Wingdings" pitchFamily="2" charset="2"/>
              </a:rPr>
              <a:t>De doelgroep ontwikkelt zich snel en is niet loyaal aan bedrijven.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ym typeface="Wingdings" pitchFamily="2" charset="2"/>
              </a:rPr>
              <a:t>Voorlopen op de concurrentie.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ym typeface="Wingdings" pitchFamily="2" charset="2"/>
              </a:rPr>
              <a:t>Een product/ dienst ontwikkelen dat duurzaam is, lang meegaat en inspeelt op ontwikkelingen.</a:t>
            </a:r>
          </a:p>
          <a:p>
            <a:endParaRPr lang="nl-NL" sz="2000"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ym typeface="Wingdings" pitchFamily="2" charset="2"/>
            </a:endParaRPr>
          </a:p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44C54A5-0A6D-4EB1-91DD-C1BCCD6425CB}"/>
              </a:ext>
            </a:extLst>
          </p:cNvPr>
          <p:cNvSpPr txBox="1"/>
          <p:nvPr/>
        </p:nvSpPr>
        <p:spPr>
          <a:xfrm>
            <a:off x="838200" y="4860786"/>
            <a:ext cx="10806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b="1">
                <a:solidFill>
                  <a:srgbClr val="B8A1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itchFamily="2" charset="2"/>
              </a:rPr>
              <a:t>Inspelen op (latente) behoefte van de Innovators en </a:t>
            </a:r>
            <a:r>
              <a:rPr lang="nl-NL" sz="2400" b="1" err="1">
                <a:solidFill>
                  <a:srgbClr val="B8A1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itchFamily="2" charset="2"/>
              </a:rPr>
              <a:t>Early</a:t>
            </a:r>
            <a:r>
              <a:rPr lang="nl-NL" sz="2400" b="1">
                <a:solidFill>
                  <a:srgbClr val="B8A1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itchFamily="2" charset="2"/>
              </a:rPr>
              <a:t> Adopters.</a:t>
            </a:r>
          </a:p>
        </p:txBody>
      </p:sp>
    </p:spTree>
    <p:extLst>
      <p:ext uri="{BB962C8B-B14F-4D97-AF65-F5344CB8AC3E}">
        <p14:creationId xmlns:p14="http://schemas.microsoft.com/office/powerpoint/2010/main" val="279595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F4E9E5CD-3D98-416C-90FA-C7FFC17E3D5D}"/>
              </a:ext>
            </a:extLst>
          </p:cNvPr>
          <p:cNvGrpSpPr/>
          <p:nvPr/>
        </p:nvGrpSpPr>
        <p:grpSpPr>
          <a:xfrm>
            <a:off x="1219200" y="1376482"/>
            <a:ext cx="9753600" cy="3733800"/>
            <a:chOff x="1219200" y="1376482"/>
            <a:chExt cx="9753600" cy="3733800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C5A20F76-7DF8-4F81-8ABF-90C4BF7251C7}"/>
                </a:ext>
              </a:extLst>
            </p:cNvPr>
            <p:cNvGrpSpPr/>
            <p:nvPr/>
          </p:nvGrpSpPr>
          <p:grpSpPr>
            <a:xfrm>
              <a:off x="1219200" y="1376482"/>
              <a:ext cx="9753600" cy="3733800"/>
              <a:chOff x="1219200" y="1825625"/>
              <a:chExt cx="9753600" cy="3733800"/>
            </a:xfrm>
          </p:grpSpPr>
          <p:pic>
            <p:nvPicPr>
              <p:cNvPr id="3" name="Picture 2" descr="Afbeeldingsresultaat voor adoptiecurve">
                <a:extLst>
                  <a:ext uri="{FF2B5EF4-FFF2-40B4-BE49-F238E27FC236}">
                    <a16:creationId xmlns:a16="http://schemas.microsoft.com/office/drawing/2014/main" id="{F4D7E151-0484-47F9-9BC5-39B93685B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1825625"/>
                <a:ext cx="9753600" cy="3733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5CAC0A3D-FAB6-431F-AD61-D3585C1A3B2A}"/>
                  </a:ext>
                </a:extLst>
              </p:cNvPr>
              <p:cNvSpPr/>
              <p:nvPr/>
            </p:nvSpPr>
            <p:spPr>
              <a:xfrm>
                <a:off x="2366682" y="3254188"/>
                <a:ext cx="1389530" cy="6633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6722BFA-5B47-4879-9AED-1EB9F65A0593}"/>
                </a:ext>
              </a:extLst>
            </p:cNvPr>
            <p:cNvSpPr/>
            <p:nvPr/>
          </p:nvSpPr>
          <p:spPr>
            <a:xfrm>
              <a:off x="1219200" y="4850758"/>
              <a:ext cx="1497106" cy="186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DDF78F0-5F83-9E4A-B87A-D1D2B8CE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Adoptiecurve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377D0C-13D8-4737-9C69-D61BA180087C}"/>
              </a:ext>
            </a:extLst>
          </p:cNvPr>
          <p:cNvSpPr txBox="1"/>
          <p:nvPr/>
        </p:nvSpPr>
        <p:spPr>
          <a:xfrm>
            <a:off x="1313330" y="5476636"/>
            <a:ext cx="3074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Risiconemers</a:t>
            </a:r>
          </a:p>
          <a:p>
            <a:pPr algn="ctr"/>
            <a:r>
              <a:rPr lang="nl-NL"/>
              <a:t>Nieuwe uitdaging</a:t>
            </a:r>
          </a:p>
          <a:p>
            <a:pPr algn="ctr"/>
            <a:r>
              <a:rPr lang="nl-NL"/>
              <a:t>Trendsetters / trendvolgers</a:t>
            </a:r>
          </a:p>
          <a:p>
            <a:pPr algn="ctr"/>
            <a:endParaRPr lang="nl-NL"/>
          </a:p>
        </p:txBody>
      </p:sp>
      <p:pic>
        <p:nvPicPr>
          <p:cNvPr id="16" name="Picture 2" descr="Afbeeldingsresultaat voor adoptiecurve">
            <a:extLst>
              <a:ext uri="{FF2B5EF4-FFF2-40B4-BE49-F238E27FC236}">
                <a16:creationId xmlns:a16="http://schemas.microsoft.com/office/drawing/2014/main" id="{848AE431-2B84-4208-A423-983B61B27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3"/>
          <a:stretch/>
        </p:blipFill>
        <p:spPr bwMode="auto">
          <a:xfrm>
            <a:off x="4374776" y="1376482"/>
            <a:ext cx="659802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adoptiecurve">
            <a:extLst>
              <a:ext uri="{FF2B5EF4-FFF2-40B4-BE49-F238E27FC236}">
                <a16:creationId xmlns:a16="http://schemas.microsoft.com/office/drawing/2014/main" id="{BEAEF69E-CF10-41B7-B55E-0BF62F061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42581" r="73437" b="44453"/>
          <a:stretch/>
        </p:blipFill>
        <p:spPr bwMode="auto">
          <a:xfrm>
            <a:off x="2850777" y="4850758"/>
            <a:ext cx="1326776" cy="4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adoptiecurve">
            <a:extLst>
              <a:ext uri="{FF2B5EF4-FFF2-40B4-BE49-F238E27FC236}">
                <a16:creationId xmlns:a16="http://schemas.microsoft.com/office/drawing/2014/main" id="{4A31633B-EFE3-408C-B0D2-A839B1ED6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42" r="84651"/>
          <a:stretch/>
        </p:blipFill>
        <p:spPr bwMode="auto">
          <a:xfrm>
            <a:off x="1219200" y="4944233"/>
            <a:ext cx="1497106" cy="2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5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0cf8ba-b598-4d03-85bf-01d90a2844ae" xsi:nil="true"/>
    <lcf76f155ced4ddcb4097134ff3c332f xmlns="c67c63a5-6c7f-42bb-9d17-0feff58164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F3D3F7-0DC5-437E-8DE1-ECC854AC3003}">
  <ds:schemaRefs>
    <ds:schemaRef ds:uri="c20cf8ba-b598-4d03-85bf-01d90a2844ae"/>
    <ds:schemaRef ds:uri="c67c63a5-6c7f-42bb-9d17-0feff58164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c20cf8ba-b598-4d03-85bf-01d90a2844ae"/>
    <ds:schemaRef ds:uri="c67c63a5-6c7f-42bb-9d17-0feff5816463"/>
    <ds:schemaRef ds:uri="d95abb03-f9aa-4c33-99fc-7afb519e45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Kantoorthema</vt:lpstr>
      <vt:lpstr>PowerPoint Presentation</vt:lpstr>
      <vt:lpstr>PowerPoint Presentation</vt:lpstr>
      <vt:lpstr>IBS Toetsing</vt:lpstr>
      <vt:lpstr>Route ondernemingsplan (onderdeel 1)</vt:lpstr>
      <vt:lpstr>DESTEP analyse</vt:lpstr>
      <vt:lpstr>ABCD analyse</vt:lpstr>
      <vt:lpstr>Ontwikkelingen</vt:lpstr>
      <vt:lpstr>Waarom zijn ontwikkelingen belangrijk?</vt:lpstr>
      <vt:lpstr>Adoptiecurve</vt:lpstr>
      <vt:lpstr>Innovators &amp; Early adopters</vt:lpstr>
      <vt:lpstr>SWOT analyse</vt:lpstr>
      <vt:lpstr>Stappenplan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revision>1</cp:revision>
  <dcterms:created xsi:type="dcterms:W3CDTF">2021-07-07T07:37:45Z</dcterms:created>
  <dcterms:modified xsi:type="dcterms:W3CDTF">2023-11-22T10:23:24Z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